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2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CA71-70CF-43EE-9CD0-776989A6FD4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D12B-7E8D-4749-8664-C6902100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rf@ltr.com" TargetMode="External"/><Relationship Id="rId2" Type="http://schemas.openxmlformats.org/officeDocument/2006/relationships/hyperlink" Target="http://isuzutraining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255" y="7418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Introduction to Isuzu </a:t>
            </a:r>
            <a:r>
              <a:rPr lang="en-US" b="1" dirty="0" smtClean="0">
                <a:latin typeface="+mn-lt"/>
              </a:rPr>
              <a:t>Online Training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20714"/>
            <a:ext cx="9601200" cy="5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6" y="5090401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                                                </a:t>
            </a:r>
            <a:r>
              <a:rPr lang="en-US" sz="2700" dirty="0" smtClean="0"/>
              <a:t>Go </a:t>
            </a:r>
            <a:r>
              <a:rPr lang="en-US" sz="2700" dirty="0"/>
              <a:t>to </a:t>
            </a:r>
            <a:r>
              <a:rPr lang="en-US" sz="2700" dirty="0">
                <a:hlinkClick r:id="rId2"/>
              </a:rPr>
              <a:t>http://isuzutraining.com</a:t>
            </a:r>
            <a:r>
              <a:rPr lang="en-US" sz="2700" dirty="0" smtClean="0">
                <a:hlinkClick r:id="rId2"/>
              </a:rPr>
              <a:t>/</a:t>
            </a:r>
            <a:r>
              <a:rPr lang="en-US" sz="27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Users: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new users will receive an email very shortly with your user login information. Go to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isuzutraining.com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 Your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email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is your username and your temporary password is 12345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Preexisting Users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If you have already previously completed some of your training on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http://isuzutraining.com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then all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do is login and complete the assigned training modules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Reset: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forgotten your password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email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crf@ltr.com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request a password reset.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0" b="16203"/>
          <a:stretch/>
        </p:blipFill>
        <p:spPr>
          <a:xfrm>
            <a:off x="838200" y="194396"/>
            <a:ext cx="10058400" cy="40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Once you have logged 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Training Menu you can choose: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Web </a:t>
            </a:r>
            <a:r>
              <a:rPr lang="en-US" b="1" dirty="0" smtClean="0"/>
              <a:t>Based </a:t>
            </a:r>
            <a:r>
              <a:rPr lang="en-US" b="1" dirty="0" smtClean="0"/>
              <a:t>Training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398805"/>
            <a:ext cx="5157628" cy="43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Once you have logged 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Training Menu you can </a:t>
            </a:r>
            <a:r>
              <a:rPr lang="en-US" dirty="0" smtClean="0"/>
              <a:t>check your progress by choosing: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Training Path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463299"/>
            <a:ext cx="5157628" cy="42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Once you have logged 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From the Training Menu you </a:t>
            </a:r>
            <a:r>
              <a:rPr lang="en-US" sz="2600" dirty="0" smtClean="0"/>
              <a:t>can download your certificates by choosing:</a:t>
            </a:r>
            <a:endParaRPr lang="en-US" sz="2600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Training </a:t>
            </a:r>
            <a:r>
              <a:rPr lang="en-US" b="1" dirty="0" smtClean="0"/>
              <a:t>Records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270224"/>
            <a:ext cx="5157628" cy="26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7045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Introduction to Isuzu Online Training</vt:lpstr>
      <vt:lpstr>                                                                  Go to http://isuzutraining.com/  New Users: All new users will receive an email very shortly with your user login information. Go to http://isuzutraining.com to login. Your company email address is your username and your temporary password is 12345   Preexisting Users: If you have already previously completed some of your training on http://isuzutraining.com then all you will need to do is login and complete the assigned training modules.  Password Reset:  If you have forgotten your password please email crf@ltr.com and request a password reset.   </vt:lpstr>
      <vt:lpstr>Once you have logged on:</vt:lpstr>
      <vt:lpstr>Once you have logged on:</vt:lpstr>
      <vt:lpstr>Once you have logged on:</vt:lpstr>
      <vt:lpstr>QUESTIONS????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Isuzu Online Training</dc:title>
  <dc:creator>Jason Aubel</dc:creator>
  <cp:lastModifiedBy>Shawn Diamond</cp:lastModifiedBy>
  <cp:revision>10</cp:revision>
  <dcterms:created xsi:type="dcterms:W3CDTF">2017-01-29T20:30:51Z</dcterms:created>
  <dcterms:modified xsi:type="dcterms:W3CDTF">2017-03-31T00:19:46Z</dcterms:modified>
</cp:coreProperties>
</file>